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7"/>
    <p:restoredTop sz="94514"/>
  </p:normalViewPr>
  <p:slideViewPr>
    <p:cSldViewPr snapToGrid="0" snapToObjects="1">
      <p:cViewPr varScale="1">
        <p:scale>
          <a:sx n="104" d="100"/>
          <a:sy n="104" d="100"/>
        </p:scale>
        <p:origin x="16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46FF7-E33E-C949-A731-9A457BC8F054}" type="datetimeFigureOut">
              <a:rPr lang="en-US" smtClean="0"/>
              <a:t>7/12/18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CBF81-B878-7246-A580-541291385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2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depends what they</a:t>
            </a:r>
            <a:r>
              <a:rPr lang="en-US" baseline="0" dirty="0" smtClean="0"/>
              <a:t> need to know.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EFB0-5902-224A-BE72-12494FB2DC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6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6:10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EFB0-5902-224A-BE72-12494FB2DC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0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8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0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7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768350"/>
            <a:ext cx="7772400" cy="5327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809F2F-74A7-E047-8BBF-4A7E36472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3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1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2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9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5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0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6E5EE-1F9A-344D-BA38-479AD8C6C440}" type="datetimeFigureOut">
              <a:rPr lang="en-US" smtClean="0"/>
              <a:t>7/12/18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EF470-65A2-FE46-979C-CCE34704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Rereading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Don’t Give Up!!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345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The man couldn’t wear the t-shirt because he was </a:t>
            </a:r>
            <a:r>
              <a:rPr lang="en-US" u="sng" dirty="0" err="1" smtClean="0">
                <a:solidFill>
                  <a:srgbClr val="0000FF"/>
                </a:solidFill>
              </a:rPr>
              <a:t>preggilated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/>
              <a:t>Why couldn’t the man wear the t-shirt?</a:t>
            </a:r>
          </a:p>
          <a:p>
            <a:r>
              <a:rPr lang="en-US" dirty="0" smtClean="0"/>
              <a:t>What couldn’t the man wear?</a:t>
            </a:r>
            <a:endParaRPr lang="en-US" dirty="0"/>
          </a:p>
          <a:p>
            <a:r>
              <a:rPr lang="en-US" u="sng" dirty="0" smtClean="0"/>
              <a:t>Explain</a:t>
            </a:r>
            <a:r>
              <a:rPr lang="en-US" dirty="0" smtClean="0"/>
              <a:t> why the man couldn’t wear the t-shirt.</a:t>
            </a:r>
          </a:p>
        </p:txBody>
      </p:sp>
      <p:sp>
        <p:nvSpPr>
          <p:cNvPr id="3" name="Rectangle 2"/>
          <p:cNvSpPr/>
          <p:nvPr/>
        </p:nvSpPr>
        <p:spPr>
          <a:xfrm rot="20395830">
            <a:off x="1364490" y="2941419"/>
            <a:ext cx="6544618" cy="17543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 depends on what</a:t>
            </a:r>
            <a:b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they need to know!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66667" y="6378222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0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Teach kids to figure out which words they need to know.  </a:t>
            </a:r>
            <a:r>
              <a:rPr lang="en-US" i="1" dirty="0" smtClean="0"/>
              <a:t>We don’t necessarily need to know them all!</a:t>
            </a:r>
            <a:br>
              <a:rPr lang="en-US" i="1" dirty="0" smtClean="0"/>
            </a:br>
            <a:endParaRPr lang="en-US" i="1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FF"/>
                </a:solidFill>
              </a:rPr>
              <a:t>The country is India. A </a:t>
            </a:r>
            <a:r>
              <a:rPr lang="en-US" u="sng" dirty="0">
                <a:solidFill>
                  <a:srgbClr val="0000FF"/>
                </a:solidFill>
              </a:rPr>
              <a:t>b</a:t>
            </a:r>
            <a:r>
              <a:rPr lang="en-US" u="sng" dirty="0" smtClean="0">
                <a:solidFill>
                  <a:srgbClr val="0000FF"/>
                </a:solidFill>
              </a:rPr>
              <a:t>uprious</a:t>
            </a:r>
            <a:r>
              <a:rPr lang="en-US" dirty="0" smtClean="0">
                <a:solidFill>
                  <a:srgbClr val="0000FF"/>
                </a:solidFill>
              </a:rPr>
              <a:t> official and his wife are giving a large dinner party. They are seated with their guests—army officers and government </a:t>
            </a:r>
            <a:r>
              <a:rPr lang="en-US" u="sng" dirty="0" smtClean="0">
                <a:solidFill>
                  <a:srgbClr val="0000FF"/>
                </a:solidFill>
              </a:rPr>
              <a:t>corbators</a:t>
            </a:r>
            <a:r>
              <a:rPr lang="en-US" dirty="0" smtClean="0">
                <a:solidFill>
                  <a:srgbClr val="0000FF"/>
                </a:solidFill>
              </a:rPr>
              <a:t> and their wives, and a visiting American </a:t>
            </a:r>
            <a:r>
              <a:rPr lang="en-US" u="sng" dirty="0" smtClean="0">
                <a:solidFill>
                  <a:srgbClr val="0000FF"/>
                </a:solidFill>
              </a:rPr>
              <a:t>estubol</a:t>
            </a:r>
            <a:r>
              <a:rPr lang="en-US" dirty="0" smtClean="0">
                <a:solidFill>
                  <a:srgbClr val="0000FF"/>
                </a:solidFill>
              </a:rPr>
              <a:t>—in their spacious dining room, which has a bare marble floor, open rafters, and wide glass doors opening onto a </a:t>
            </a:r>
            <a:r>
              <a:rPr lang="en-US" u="sng" dirty="0" smtClean="0">
                <a:solidFill>
                  <a:srgbClr val="0000FF"/>
                </a:solidFill>
              </a:rPr>
              <a:t>sturbolator</a:t>
            </a:r>
            <a:r>
              <a:rPr lang="en-US" dirty="0" smtClean="0">
                <a:solidFill>
                  <a:srgbClr val="0000FF"/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FF"/>
                </a:solidFill>
              </a:rPr>
              <a:t>Who: Official and his wife, What: Throwing a dinner party, Where: India (living room), When: Evening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7921" y="-5510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66667" y="6378222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2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FF"/>
                </a:solidFill>
              </a:rPr>
              <a:t>The country is India. A </a:t>
            </a:r>
            <a:r>
              <a:rPr lang="en-US" u="sng" dirty="0" smtClean="0">
                <a:solidFill>
                  <a:srgbClr val="0000FF"/>
                </a:solidFill>
              </a:rPr>
              <a:t>colonial</a:t>
            </a:r>
            <a:r>
              <a:rPr lang="en-US" dirty="0" smtClean="0">
                <a:solidFill>
                  <a:srgbClr val="0000FF"/>
                </a:solidFill>
              </a:rPr>
              <a:t> official and his wife are giving a large dinner party. They are seated with their guests—army officers and government </a:t>
            </a:r>
            <a:r>
              <a:rPr lang="en-US" u="sng" dirty="0" smtClean="0">
                <a:solidFill>
                  <a:srgbClr val="0000FF"/>
                </a:solidFill>
              </a:rPr>
              <a:t>attachés</a:t>
            </a:r>
            <a:r>
              <a:rPr lang="en-US" dirty="0" smtClean="0">
                <a:solidFill>
                  <a:srgbClr val="0000FF"/>
                </a:solidFill>
              </a:rPr>
              <a:t> and their wives, and a visiting American </a:t>
            </a:r>
            <a:r>
              <a:rPr lang="en-US" u="sng" dirty="0" smtClean="0">
                <a:solidFill>
                  <a:srgbClr val="0000FF"/>
                </a:solidFill>
              </a:rPr>
              <a:t>naturalist</a:t>
            </a:r>
            <a:r>
              <a:rPr lang="en-US" dirty="0" smtClean="0">
                <a:solidFill>
                  <a:srgbClr val="0000FF"/>
                </a:solidFill>
              </a:rPr>
              <a:t>—in their spacious dining room, which has a bare marble floor, open rafters, and wide glass doors opening onto a </a:t>
            </a:r>
            <a:r>
              <a:rPr lang="en-US" u="sng" dirty="0" smtClean="0">
                <a:solidFill>
                  <a:srgbClr val="0000FF"/>
                </a:solidFill>
              </a:rPr>
              <a:t>veranda</a:t>
            </a:r>
            <a:r>
              <a:rPr lang="en-US" dirty="0" smtClean="0">
                <a:solidFill>
                  <a:srgbClr val="0000FF"/>
                </a:solidFill>
              </a:rPr>
              <a:t>. 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8000"/>
              </a:solidFill>
            </a:endParaRPr>
          </a:p>
          <a:p>
            <a:pPr marL="336550" lvl="1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The Dinner Party, by Mona Gardner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6667" y="6378222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7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Screenshot 2018-02-22 14.19.00_preview.png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3" r="-12583"/>
          <a:stretch>
            <a:fillRect/>
          </a:stretch>
        </p:blipFill>
        <p:spPr>
          <a:xfrm>
            <a:off x="747583" y="496502"/>
            <a:ext cx="7772400" cy="5327650"/>
          </a:xfrm>
        </p:spPr>
      </p:pic>
      <p:sp>
        <p:nvSpPr>
          <p:cNvPr id="2" name="TextBox 1"/>
          <p:cNvSpPr txBox="1"/>
          <p:nvPr/>
        </p:nvSpPr>
        <p:spPr>
          <a:xfrm>
            <a:off x="1495168" y="5824152"/>
            <a:ext cx="660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*Don’t understand the word meaning? Look it up on Google </a:t>
            </a:r>
            <a:r>
              <a:rPr lang="en-US" dirty="0">
                <a:latin typeface="Times" charset="0"/>
                <a:ea typeface="Times" charset="0"/>
                <a:cs typeface="Times" charset="0"/>
              </a:rPr>
              <a:t>I</a:t>
            </a:r>
            <a:r>
              <a:rPr lang="en-US" dirty="0" smtClean="0">
                <a:latin typeface="Times" charset="0"/>
                <a:ea typeface="Times" charset="0"/>
                <a:cs typeface="Times" charset="0"/>
              </a:rPr>
              <a:t>mages. </a:t>
            </a:r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2962" y="3818238"/>
            <a:ext cx="42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*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139</Words>
  <Application>Microsoft Macintosh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</vt:lpstr>
      <vt:lpstr>Office Theme</vt:lpstr>
      <vt:lpstr>Strategic Rereading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A. Spencer</dc:creator>
  <cp:lastModifiedBy>Microsoft Office User</cp:lastModifiedBy>
  <cp:revision>5</cp:revision>
  <dcterms:created xsi:type="dcterms:W3CDTF">2017-07-12T20:22:59Z</dcterms:created>
  <dcterms:modified xsi:type="dcterms:W3CDTF">2018-07-12T21:23:54Z</dcterms:modified>
</cp:coreProperties>
</file>